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4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5FB5CB-FF34-4E6E-8DEA-C99A0DC97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DF6236-81E5-41E9-8888-66706CFDF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37F3F3-CFD5-4D22-9237-F49D9D7FC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20915-8D17-428E-BC9F-1F95AB6F8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00F46C-AC7B-4570-8A52-13FE9FEA6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881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76F11-BC1B-44AD-A592-FA8225576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2A124C-7941-4247-A5A8-87D4607D1D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9FC616-A67E-487F-AE48-C9E5A7ACC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CE99C1-B796-459F-BE54-E4ABC26AF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85BF04-B7A9-4561-8CBE-CA587D8AA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864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926CE4-4887-4CB8-85AB-C2E5153E8F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05A79B-C04A-44F0-859C-C816C44C3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D990D4-786E-45EA-BED8-BB706F865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140B21-21E9-413E-BAE2-71F13A167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0980F3-D1E7-42A7-9E15-0269360EE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585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806F39-9049-4DBF-932A-1C22A026B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E473A-D706-4DDE-B30C-C26C15B8D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54A733-8882-4868-8129-464C37DB1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4F5E33-7356-40F4-B5CC-D75AF88F6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27FE8C-EDA0-4195-99BA-50C5E2D15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90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027F77-508A-4086-A587-C18B8DC9A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B25DC8-C8C4-4818-9E84-85424D995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038BE7-EE6D-4700-8927-5C5908728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260D29-2F12-4F91-901D-716A5DFF8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CAF909-DAFA-49B7-A29C-2A166F70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984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8D283-A121-471F-9C26-711BCA49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B6B63A-B89B-42FB-8F49-0D51B185A3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228565-21E9-484C-B82B-6A5EB139F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C74531-077F-4B69-910C-1FD20B26A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AF923F-7981-42A6-82E1-313F54A04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1E031C-E5DA-4DA6-9875-DCF3D9DB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443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33E025-A055-4FF4-8C2A-0AA0A763C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395BB8-B93B-4052-BC6F-7E352DBB0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F26042-E20C-4190-91BF-790973B61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AF4A74-2C01-483A-ABE2-B48E9A8D0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179FB65-D853-4561-9874-91DD54112B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FA3025F-E6D2-4C90-9661-55CFB3E9D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EECE219-A641-408D-BBE9-86E1D1B0C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B53F80-B198-4501-8D46-90208980D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118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D52ED-8B69-4ABD-A959-28D49377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BE5B75-E997-4B16-8444-312B5B6DB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DC7132F-A7DF-4AB3-ABBE-789FF4DCE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0BE3F6-300C-41DA-84E7-C1EC71335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801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E94B44-CA43-4B71-BF7B-CEF5A8F06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10D1476-31CB-4199-8429-E54CB84B4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CE1095-3E16-448F-AD53-6A6CC3633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240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E1FD30-A447-471D-BBBB-3625E5EF9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046A4D-6B7B-4A28-9738-FA0812F77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2BC38B-84C7-40DC-828D-0931CF437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F110F1-7A12-434A-84CF-B11D05D0E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F6660B-101C-46D9-BAFD-E2F54CCA5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224FFA-741C-4D91-956E-6460B092D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326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831128-8468-4B2A-9F48-02990CC07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0EA3E2-F8A6-49AE-9F06-DBE66BAF57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6C44DC-FF97-4745-9929-25F53FE77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2F6596-D7E4-4F03-BA1E-E96167F0D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BED818-147B-445F-BAB9-D7DAF4533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A6645C-AF38-4318-94BD-91E246AA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05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82E3E9-52C9-4562-A06A-D2D3BEDEF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D103C7-7CC3-4541-B8DD-537E75787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B77CE3-35DA-4D67-AE36-1377190D07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B17C-27BA-409B-9A73-DAD5FF366065}" type="datetimeFigureOut">
              <a:rPr lang="ko-KR" altLang="en-US" smtClean="0"/>
              <a:t>2019-11-06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7C94AA-A815-4F9E-9EA3-A017D131E4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676CE9-5BE0-43BC-9370-F3A837E36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40220-38A3-431F-834C-49A6D0B24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418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6BF609D-5A58-4E23-917B-CBCFD57B8F72}"/>
              </a:ext>
            </a:extLst>
          </p:cNvPr>
          <p:cNvSpPr txBox="1"/>
          <p:nvPr/>
        </p:nvSpPr>
        <p:spPr>
          <a:xfrm>
            <a:off x="4160440" y="1311205"/>
            <a:ext cx="1018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2019</a:t>
            </a:r>
            <a:endParaRPr lang="ko-KR" altLang="en-US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EF33C8-8A9A-4306-91CC-2F2CC8A4A323}"/>
              </a:ext>
            </a:extLst>
          </p:cNvPr>
          <p:cNvSpPr txBox="1"/>
          <p:nvPr/>
        </p:nvSpPr>
        <p:spPr>
          <a:xfrm>
            <a:off x="4098081" y="1610320"/>
            <a:ext cx="3995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/>
              <a:t>PORTFOLIO</a:t>
            </a:r>
            <a:endParaRPr lang="ko-KR" altLang="en-US" sz="5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DB4E3-6279-46F0-82F6-95657ADEAE76}"/>
              </a:ext>
            </a:extLst>
          </p:cNvPr>
          <p:cNvSpPr txBox="1"/>
          <p:nvPr/>
        </p:nvSpPr>
        <p:spPr>
          <a:xfrm>
            <a:off x="1231900" y="4667510"/>
            <a:ext cx="652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이름 </a:t>
            </a:r>
            <a:r>
              <a:rPr lang="en-US" altLang="ko-KR" sz="1400" b="1" dirty="0"/>
              <a:t>:</a:t>
            </a:r>
            <a:endParaRPr lang="ko-KR" altLang="en-US" sz="1400" b="1" dirty="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3B51B40-B7A8-47A9-9EDE-5703F7111CB9}"/>
              </a:ext>
            </a:extLst>
          </p:cNvPr>
          <p:cNvCxnSpPr>
            <a:cxnSpLocks/>
          </p:cNvCxnSpPr>
          <p:nvPr/>
        </p:nvCxnSpPr>
        <p:spPr>
          <a:xfrm flipH="1">
            <a:off x="1231900" y="4610100"/>
            <a:ext cx="95758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34AD3D3-F28C-46AF-AF28-40E50194EDD2}"/>
              </a:ext>
            </a:extLst>
          </p:cNvPr>
          <p:cNvSpPr txBox="1"/>
          <p:nvPr/>
        </p:nvSpPr>
        <p:spPr>
          <a:xfrm>
            <a:off x="1231900" y="4975287"/>
            <a:ext cx="832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연락처 </a:t>
            </a:r>
            <a:r>
              <a:rPr lang="en-US" altLang="ko-KR" sz="1400" b="1" dirty="0"/>
              <a:t>:</a:t>
            </a:r>
            <a:endParaRPr lang="ko-KR" altLang="en-US" sz="1400" b="1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A54B20D-EDDF-4359-B85E-37A0A45302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200" y="2533650"/>
            <a:ext cx="2387600" cy="17907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0E25F25-4871-44B7-9D4E-DE1AC12DED1E}"/>
              </a:ext>
            </a:extLst>
          </p:cNvPr>
          <p:cNvSpPr txBox="1"/>
          <p:nvPr/>
        </p:nvSpPr>
        <p:spPr>
          <a:xfrm>
            <a:off x="2064179" y="466751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이철희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E3EAD24-259F-4BD8-84A8-CF848E881FBF}"/>
              </a:ext>
            </a:extLst>
          </p:cNvPr>
          <p:cNvSpPr txBox="1"/>
          <p:nvPr/>
        </p:nvSpPr>
        <p:spPr>
          <a:xfrm>
            <a:off x="2064179" y="4975287"/>
            <a:ext cx="14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010.8287.9985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66254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E434873-C310-4791-8D2F-E026001CC373}"/>
              </a:ext>
            </a:extLst>
          </p:cNvPr>
          <p:cNvSpPr/>
          <p:nvPr/>
        </p:nvSpPr>
        <p:spPr>
          <a:xfrm>
            <a:off x="0" y="0"/>
            <a:ext cx="17145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CB6382-E90D-4194-B446-3482756D1237}"/>
              </a:ext>
            </a:extLst>
          </p:cNvPr>
          <p:cNvSpPr txBox="1"/>
          <p:nvPr/>
        </p:nvSpPr>
        <p:spPr>
          <a:xfrm>
            <a:off x="293922" y="247910"/>
            <a:ext cx="1126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INDEX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DF59879-025F-4BEB-8687-8940CBC9185C}"/>
              </a:ext>
            </a:extLst>
          </p:cNvPr>
          <p:cNvCxnSpPr>
            <a:stCxn id="5" idx="2"/>
            <a:endCxn id="4" idx="2"/>
          </p:cNvCxnSpPr>
          <p:nvPr/>
        </p:nvCxnSpPr>
        <p:spPr>
          <a:xfrm>
            <a:off x="857250" y="709575"/>
            <a:ext cx="0" cy="61484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2F2ED397-B963-4BA8-B282-4721D3F9A575}"/>
              </a:ext>
            </a:extLst>
          </p:cNvPr>
          <p:cNvSpPr/>
          <p:nvPr/>
        </p:nvSpPr>
        <p:spPr>
          <a:xfrm>
            <a:off x="508000" y="1471378"/>
            <a:ext cx="698498" cy="6984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I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65A8808-6D58-4F64-BDBF-BD37D73D92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1206498" y="1820627"/>
            <a:ext cx="5016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3123D19-D788-469C-93ED-F7E33AE4A251}"/>
              </a:ext>
            </a:extLst>
          </p:cNvPr>
          <p:cNvSpPr txBox="1"/>
          <p:nvPr/>
        </p:nvSpPr>
        <p:spPr>
          <a:xfrm>
            <a:off x="1856903" y="2778911"/>
            <a:ext cx="15438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Project List</a:t>
            </a:r>
            <a:endParaRPr lang="ko-KR" altLang="en-US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172E73-D169-4047-886C-7CA8FF8A983B}"/>
              </a:ext>
            </a:extLst>
          </p:cNvPr>
          <p:cNvSpPr txBox="1"/>
          <p:nvPr/>
        </p:nvSpPr>
        <p:spPr>
          <a:xfrm>
            <a:off x="2063748" y="3719260"/>
            <a:ext cx="2829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2. Slide Puzzle Battle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80CD0E-262D-4286-B3C3-44FC515CBEEC}"/>
              </a:ext>
            </a:extLst>
          </p:cNvPr>
          <p:cNvSpPr txBox="1"/>
          <p:nvPr/>
        </p:nvSpPr>
        <p:spPr>
          <a:xfrm>
            <a:off x="2063748" y="4119370"/>
            <a:ext cx="24657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3. </a:t>
            </a:r>
            <a:r>
              <a:rPr lang="ko-KR" altLang="en-US" sz="2000" b="1" dirty="0"/>
              <a:t>리버스 </a:t>
            </a:r>
            <a:r>
              <a:rPr lang="ko-KR" altLang="en-US" sz="2000" b="1" dirty="0" err="1"/>
              <a:t>블록깨기</a:t>
            </a:r>
            <a:endParaRPr lang="en-US" altLang="ko-KR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B4DF41-D005-49C5-9EA2-867523B5C443}"/>
              </a:ext>
            </a:extLst>
          </p:cNvPr>
          <p:cNvSpPr txBox="1"/>
          <p:nvPr/>
        </p:nvSpPr>
        <p:spPr>
          <a:xfrm>
            <a:off x="2063748" y="4519480"/>
            <a:ext cx="13500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4. </a:t>
            </a:r>
            <a:r>
              <a:rPr lang="ko-KR" altLang="en-US" sz="2000" b="1" dirty="0"/>
              <a:t>큐 던전</a:t>
            </a:r>
            <a:endParaRPr lang="en-US" altLang="ko-KR" sz="2000" b="1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2C184D6-C28F-4CF2-A7C0-2D22A6B7B93D}"/>
              </a:ext>
            </a:extLst>
          </p:cNvPr>
          <p:cNvSpPr/>
          <p:nvPr/>
        </p:nvSpPr>
        <p:spPr>
          <a:xfrm>
            <a:off x="508000" y="2629717"/>
            <a:ext cx="698498" cy="6984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II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EE7C449-2870-4EFA-8337-1ACB80C9FB9F}"/>
              </a:ext>
            </a:extLst>
          </p:cNvPr>
          <p:cNvCxnSpPr>
            <a:cxnSpLocks/>
            <a:stCxn id="19" idx="6"/>
          </p:cNvCxnSpPr>
          <p:nvPr/>
        </p:nvCxnSpPr>
        <p:spPr>
          <a:xfrm>
            <a:off x="1206498" y="2978966"/>
            <a:ext cx="5016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CDF31D7-B10C-4F92-90FC-19DF1F61B469}"/>
              </a:ext>
            </a:extLst>
          </p:cNvPr>
          <p:cNvSpPr txBox="1"/>
          <p:nvPr/>
        </p:nvSpPr>
        <p:spPr>
          <a:xfrm>
            <a:off x="1830450" y="1620572"/>
            <a:ext cx="1712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PLUG Studio</a:t>
            </a:r>
            <a:endParaRPr lang="ko-KR" altLang="en-US" sz="20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B1BC5A-BE23-4438-9737-F6A522CDE393}"/>
              </a:ext>
            </a:extLst>
          </p:cNvPr>
          <p:cNvSpPr txBox="1"/>
          <p:nvPr/>
        </p:nvSpPr>
        <p:spPr>
          <a:xfrm>
            <a:off x="2063748" y="3319150"/>
            <a:ext cx="16163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1. Rush ball</a:t>
            </a:r>
          </a:p>
        </p:txBody>
      </p:sp>
    </p:spTree>
    <p:extLst>
      <p:ext uri="{BB962C8B-B14F-4D97-AF65-F5344CB8AC3E}">
        <p14:creationId xmlns:p14="http://schemas.microsoft.com/office/powerpoint/2010/main" val="2674710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E434873-C310-4791-8D2F-E026001CC373}"/>
              </a:ext>
            </a:extLst>
          </p:cNvPr>
          <p:cNvSpPr/>
          <p:nvPr/>
        </p:nvSpPr>
        <p:spPr>
          <a:xfrm>
            <a:off x="0" y="0"/>
            <a:ext cx="17145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DF59879-025F-4BEB-8687-8940CBC9185C}"/>
              </a:ext>
            </a:extLst>
          </p:cNvPr>
          <p:cNvCxnSpPr>
            <a:endCxn id="4" idx="2"/>
          </p:cNvCxnSpPr>
          <p:nvPr/>
        </p:nvCxnSpPr>
        <p:spPr>
          <a:xfrm>
            <a:off x="857250" y="709575"/>
            <a:ext cx="0" cy="61484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CDF31D7-B10C-4F92-90FC-19DF1F61B469}"/>
              </a:ext>
            </a:extLst>
          </p:cNvPr>
          <p:cNvSpPr txBox="1"/>
          <p:nvPr/>
        </p:nvSpPr>
        <p:spPr>
          <a:xfrm>
            <a:off x="1856903" y="332946"/>
            <a:ext cx="1020183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PLUG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STUDIO</a:t>
            </a:r>
            <a:r>
              <a:rPr lang="ko-KR" altLang="en-US" sz="1400" b="1" dirty="0"/>
              <a:t>는 고등학교 때 함께 게임을 개발했던 친구 </a:t>
            </a:r>
            <a:r>
              <a:rPr lang="en-US" altLang="ko-KR" sz="1400" b="1" dirty="0"/>
              <a:t>3</a:t>
            </a:r>
            <a:r>
              <a:rPr lang="ko-KR" altLang="en-US" sz="1400" b="1" dirty="0"/>
              <a:t>명이 모인 개발 팀으로 </a:t>
            </a:r>
            <a:r>
              <a:rPr lang="ko-KR" altLang="en-US" sz="1400" b="1" dirty="0" err="1"/>
              <a:t>하이퍼</a:t>
            </a:r>
            <a:r>
              <a:rPr lang="ko-KR" altLang="en-US" sz="1400" b="1" dirty="0"/>
              <a:t> 캐주얼 게임을 주로 개발했습니다</a:t>
            </a:r>
            <a:r>
              <a:rPr lang="en-US" altLang="ko-KR" sz="1400" b="1" dirty="0"/>
              <a:t>.</a:t>
            </a:r>
          </a:p>
          <a:p>
            <a:r>
              <a:rPr lang="en-US" altLang="ko-KR" sz="1400" b="1" dirty="0"/>
              <a:t>2019</a:t>
            </a:r>
            <a:r>
              <a:rPr lang="ko-KR" altLang="en-US" sz="1400" b="1" dirty="0"/>
              <a:t>년 </a:t>
            </a:r>
            <a:r>
              <a:rPr lang="en-US" altLang="ko-KR" sz="1400" b="1" dirty="0"/>
              <a:t>1</a:t>
            </a:r>
            <a:r>
              <a:rPr lang="ko-KR" altLang="en-US" sz="1400" b="1" dirty="0"/>
              <a:t>월에 모여 함께 개발하기 시작했고</a:t>
            </a:r>
            <a:r>
              <a:rPr lang="en-US" altLang="ko-KR" sz="1400" b="1" dirty="0"/>
              <a:t> 10</a:t>
            </a:r>
            <a:r>
              <a:rPr lang="ko-KR" altLang="en-US" sz="1400" b="1" dirty="0"/>
              <a:t>월까지 </a:t>
            </a:r>
            <a:r>
              <a:rPr lang="en-US" altLang="ko-KR" sz="1400" b="1" dirty="0"/>
              <a:t>3</a:t>
            </a:r>
            <a:r>
              <a:rPr lang="ko-KR" altLang="en-US" sz="1400" b="1" dirty="0"/>
              <a:t>개의 게임을 마켓에 출시하고 </a:t>
            </a:r>
            <a:r>
              <a:rPr lang="en-US" altLang="ko-KR" sz="1400" b="1" dirty="0"/>
              <a:t>1</a:t>
            </a:r>
            <a:r>
              <a:rPr lang="ko-KR" altLang="en-US" sz="1400" b="1" dirty="0"/>
              <a:t>개의 게임은 개발도중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팀원들이 각자 </a:t>
            </a:r>
            <a:br>
              <a:rPr lang="en-US" altLang="ko-KR" sz="1400" b="1" dirty="0"/>
            </a:br>
            <a:r>
              <a:rPr lang="ko-KR" altLang="en-US" sz="1400" b="1" dirty="0"/>
              <a:t>사정으로 인해 흩어지게 되어 완성하지 못했습니다</a:t>
            </a:r>
            <a:r>
              <a:rPr lang="en-US" altLang="ko-KR" sz="1400" b="1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F89135-764C-40E1-85EF-77FB055D800C}"/>
              </a:ext>
            </a:extLst>
          </p:cNvPr>
          <p:cNvSpPr txBox="1"/>
          <p:nvPr/>
        </p:nvSpPr>
        <p:spPr>
          <a:xfrm>
            <a:off x="76394" y="332946"/>
            <a:ext cx="1561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PLUG Studio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C7017E-53A1-4F30-94B1-390ECBCD0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745" y="1597514"/>
            <a:ext cx="1246240" cy="1903349"/>
          </a:xfrm>
          <a:prstGeom prst="rect">
            <a:avLst/>
          </a:prstGeom>
        </p:spPr>
      </p:pic>
      <p:pic>
        <p:nvPicPr>
          <p:cNvPr id="10" name="그림 9" descr="시계, 측정기이(가) 표시된 사진&#10;&#10;자동 생성된 설명">
            <a:extLst>
              <a:ext uri="{FF2B5EF4-FFF2-40B4-BE49-F238E27FC236}">
                <a16:creationId xmlns:a16="http://schemas.microsoft.com/office/drawing/2014/main" id="{5F5A97FF-8AF7-4846-8D84-610486AAE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745" y="3618082"/>
            <a:ext cx="1244972" cy="1886321"/>
          </a:xfrm>
          <a:prstGeom prst="rect">
            <a:avLst/>
          </a:prstGeom>
        </p:spPr>
      </p:pic>
      <p:pic>
        <p:nvPicPr>
          <p:cNvPr id="13" name="그림 12" descr="그리기이(가) 표시된 사진&#10;&#10;자동 생성된 설명">
            <a:extLst>
              <a:ext uri="{FF2B5EF4-FFF2-40B4-BE49-F238E27FC236}">
                <a16:creationId xmlns:a16="http://schemas.microsoft.com/office/drawing/2014/main" id="{415CD6C3-07F2-4542-9F7E-581E85C5A0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737" y="1597514"/>
            <a:ext cx="1305335" cy="1931594"/>
          </a:xfrm>
          <a:prstGeom prst="rect">
            <a:avLst/>
          </a:prstGeom>
        </p:spPr>
      </p:pic>
      <p:pic>
        <p:nvPicPr>
          <p:cNvPr id="22" name="그림 21" descr="모니터, 실내, 컴퓨터, 화면이(가) 표시된 사진&#10;&#10;자동 생성된 설명">
            <a:extLst>
              <a:ext uri="{FF2B5EF4-FFF2-40B4-BE49-F238E27FC236}">
                <a16:creationId xmlns:a16="http://schemas.microsoft.com/office/drawing/2014/main" id="{A79D1D08-9AD2-405A-BECA-DFE25A4568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413" y="1597514"/>
            <a:ext cx="3627223" cy="188253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FD510E5-D5F0-47BD-AD01-0578F601D1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297" y="3618082"/>
            <a:ext cx="3717454" cy="2403202"/>
          </a:xfrm>
          <a:prstGeom prst="rect">
            <a:avLst/>
          </a:prstGeom>
        </p:spPr>
      </p:pic>
      <p:pic>
        <p:nvPicPr>
          <p:cNvPr id="27" name="그림 26" descr="캐비닛이(가) 표시된 사진&#10;&#10;자동 생성된 설명">
            <a:extLst>
              <a:ext uri="{FF2B5EF4-FFF2-40B4-BE49-F238E27FC236}">
                <a16:creationId xmlns:a16="http://schemas.microsoft.com/office/drawing/2014/main" id="{296FB5E4-C8DE-492B-AEEB-F84E373AC9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1482" y="1563775"/>
            <a:ext cx="3237490" cy="1999072"/>
          </a:xfrm>
          <a:prstGeom prst="rect">
            <a:avLst/>
          </a:prstGeom>
        </p:spPr>
      </p:pic>
      <p:pic>
        <p:nvPicPr>
          <p:cNvPr id="28" name="그림 27" descr="테이블, 방, 컴퓨터, 책상이(가) 표시된 사진&#10;&#10;자동 생성된 설명">
            <a:extLst>
              <a:ext uri="{FF2B5EF4-FFF2-40B4-BE49-F238E27FC236}">
                <a16:creationId xmlns:a16="http://schemas.microsoft.com/office/drawing/2014/main" id="{E7CE5C7C-107C-44F1-AEDB-FACDB836FA8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381" y="3660524"/>
            <a:ext cx="4468744" cy="249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263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E434873-C310-4791-8D2F-E026001CC373}"/>
              </a:ext>
            </a:extLst>
          </p:cNvPr>
          <p:cNvSpPr/>
          <p:nvPr/>
        </p:nvSpPr>
        <p:spPr>
          <a:xfrm>
            <a:off x="0" y="0"/>
            <a:ext cx="17145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CB6382-E90D-4194-B446-3482756D1237}"/>
              </a:ext>
            </a:extLst>
          </p:cNvPr>
          <p:cNvSpPr txBox="1"/>
          <p:nvPr/>
        </p:nvSpPr>
        <p:spPr>
          <a:xfrm>
            <a:off x="293922" y="247910"/>
            <a:ext cx="1210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</a:rPr>
              <a:t>Project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2FEF34F-2FA4-41D4-BB59-8FF31C177ABE}"/>
              </a:ext>
            </a:extLst>
          </p:cNvPr>
          <p:cNvCxnSpPr/>
          <p:nvPr/>
        </p:nvCxnSpPr>
        <p:spPr>
          <a:xfrm>
            <a:off x="857250" y="709575"/>
            <a:ext cx="0" cy="61484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5669FC7-899A-4F47-9390-11BBFBF11E78}"/>
              </a:ext>
            </a:extLst>
          </p:cNvPr>
          <p:cNvSpPr txBox="1"/>
          <p:nvPr/>
        </p:nvSpPr>
        <p:spPr>
          <a:xfrm>
            <a:off x="1856903" y="278687"/>
            <a:ext cx="13163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Rush Ball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3C3994-3A7F-4C79-882C-19E88D216DF9}"/>
              </a:ext>
            </a:extLst>
          </p:cNvPr>
          <p:cNvSpPr txBox="1"/>
          <p:nvPr/>
        </p:nvSpPr>
        <p:spPr>
          <a:xfrm>
            <a:off x="1856903" y="727889"/>
            <a:ext cx="87959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제작 기간 </a:t>
            </a:r>
            <a:r>
              <a:rPr lang="en-US" altLang="ko-KR" sz="1200" b="1" dirty="0"/>
              <a:t>: 2</a:t>
            </a:r>
            <a:r>
              <a:rPr lang="ko-KR" altLang="en-US" sz="1200" b="1" dirty="0"/>
              <a:t>개월</a:t>
            </a:r>
            <a:endParaRPr lang="en-US" altLang="ko-KR" sz="1200" b="1" dirty="0"/>
          </a:p>
          <a:p>
            <a:r>
              <a:rPr lang="ko-KR" altLang="en-US" sz="1200" b="1" dirty="0"/>
              <a:t>담당 파트 </a:t>
            </a:r>
            <a:r>
              <a:rPr lang="en-US" altLang="ko-KR" sz="1200" b="1" dirty="0"/>
              <a:t>: </a:t>
            </a:r>
            <a:r>
              <a:rPr lang="ko-KR" altLang="en-US" sz="1200" b="1" dirty="0"/>
              <a:t>기획</a:t>
            </a:r>
            <a:endParaRPr lang="en-US" altLang="ko-KR" sz="1200" b="1" dirty="0"/>
          </a:p>
          <a:p>
            <a:r>
              <a:rPr lang="ko-KR" altLang="en-US" sz="1200" b="1" dirty="0"/>
              <a:t>최초에는 비트 세이버라는 게임을 모티브로 만들기 시작했지만 개발을 진행하며 단순히 음악에 맞춰 공을 튕겨내는 게임으로</a:t>
            </a:r>
            <a:endParaRPr lang="en-US" altLang="ko-KR" sz="1200" b="1" dirty="0"/>
          </a:p>
          <a:p>
            <a:r>
              <a:rPr lang="ko-KR" altLang="en-US" sz="1200" b="1" dirty="0"/>
              <a:t>바뀌어 버렸습니다</a:t>
            </a:r>
            <a:r>
              <a:rPr lang="en-US" altLang="ko-KR" sz="1200" b="1" dirty="0"/>
              <a:t>.</a:t>
            </a:r>
          </a:p>
          <a:p>
            <a:r>
              <a:rPr lang="ko-KR" altLang="en-US" sz="1200" b="1" dirty="0"/>
              <a:t>개인적으로 제대로 만들지 못한 게임이라고 생각하고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너무나 아쉬운 프로젝트라는 기억이 있습니다</a:t>
            </a:r>
            <a:r>
              <a:rPr lang="en-US" altLang="ko-KR" sz="1200" b="1" dirty="0"/>
              <a:t>.</a:t>
            </a:r>
          </a:p>
        </p:txBody>
      </p:sp>
      <p:pic>
        <p:nvPicPr>
          <p:cNvPr id="3" name="그림 2" descr="옅은이(가) 표시된 사진&#10;&#10;자동 생성된 설명">
            <a:extLst>
              <a:ext uri="{FF2B5EF4-FFF2-40B4-BE49-F238E27FC236}">
                <a16:creationId xmlns:a16="http://schemas.microsoft.com/office/drawing/2014/main" id="{F21E077F-F5BB-473D-924A-55516A1F4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408" y="1775905"/>
            <a:ext cx="4229100" cy="2378869"/>
          </a:xfrm>
          <a:prstGeom prst="rect">
            <a:avLst/>
          </a:prstGeom>
        </p:spPr>
      </p:pic>
      <p:pic>
        <p:nvPicPr>
          <p:cNvPr id="7" name="그림 6" descr="모니터, 실내, 화면, 시계이(가) 표시된 사진&#10;&#10;자동 생성된 설명">
            <a:extLst>
              <a:ext uri="{FF2B5EF4-FFF2-40B4-BE49-F238E27FC236}">
                <a16:creationId xmlns:a16="http://schemas.microsoft.com/office/drawing/2014/main" id="{9DEA2942-13F4-45B6-9368-916EA1FC9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242" y="1775905"/>
            <a:ext cx="4660813" cy="2393178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916D1480-943E-41AE-B3B6-C9E84E24F77B}"/>
              </a:ext>
            </a:extLst>
          </p:cNvPr>
          <p:cNvSpPr/>
          <p:nvPr/>
        </p:nvSpPr>
        <p:spPr>
          <a:xfrm>
            <a:off x="6338656" y="2723779"/>
            <a:ext cx="958789" cy="5232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D149CA-2B70-4BFE-9A23-A2AFE7C5ECF0}"/>
              </a:ext>
            </a:extLst>
          </p:cNvPr>
          <p:cNvSpPr txBox="1"/>
          <p:nvPr/>
        </p:nvSpPr>
        <p:spPr>
          <a:xfrm>
            <a:off x="1925428" y="4538286"/>
            <a:ext cx="94211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왼쪽의 비트 세이버처럼 화면 좌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우에서 블록이 나오면 블록에 그려져 있는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화살표 방향대로 슬라이스를 하는 느낌을 주고 싶었으나</a:t>
            </a:r>
            <a:r>
              <a:rPr lang="en-US" altLang="ko-KR" sz="1200" b="1" dirty="0"/>
              <a:t> </a:t>
            </a:r>
            <a:br>
              <a:rPr lang="en-US" altLang="ko-KR" sz="1200" b="1" dirty="0"/>
            </a:br>
            <a:r>
              <a:rPr lang="ko-KR" altLang="en-US" sz="1200" b="1" dirty="0"/>
              <a:t>개발이 진행되며 어떤 부분이 재미있는지 모르겠다는 의견이 자주 나오게 되면서 방향을 계속 바꾸다 보니 결과물이 의도했던 것보다 </a:t>
            </a:r>
            <a:br>
              <a:rPr lang="en-US" altLang="ko-KR" sz="1200" b="1" dirty="0"/>
            </a:br>
            <a:r>
              <a:rPr lang="ko-KR" altLang="en-US" sz="1200" b="1" dirty="0"/>
              <a:t>안 좋게 나와서 많이 아쉬웠습니다</a:t>
            </a:r>
            <a:r>
              <a:rPr lang="en-US" altLang="ko-KR" sz="1200" b="1" dirty="0"/>
              <a:t>.</a:t>
            </a:r>
          </a:p>
          <a:p>
            <a:endParaRPr lang="en-US" altLang="ko-KR" sz="1200" b="1" dirty="0"/>
          </a:p>
          <a:p>
            <a:r>
              <a:rPr lang="ko-KR" altLang="en-US" sz="1200" b="1" dirty="0"/>
              <a:t>이름도 </a:t>
            </a:r>
            <a:r>
              <a:rPr lang="en-US" altLang="ko-KR" sz="1200" b="1" dirty="0"/>
              <a:t>Slice Run </a:t>
            </a:r>
            <a:r>
              <a:rPr lang="ko-KR" altLang="en-US" sz="1200" b="1" dirty="0"/>
              <a:t>에서 </a:t>
            </a:r>
            <a:r>
              <a:rPr lang="en-US" altLang="ko-KR" sz="1200" b="1" dirty="0"/>
              <a:t>Rush Ball </a:t>
            </a:r>
            <a:r>
              <a:rPr lang="ko-KR" altLang="en-US" sz="1200" b="1" dirty="0"/>
              <a:t>로 변경되었습니다</a:t>
            </a:r>
            <a:r>
              <a:rPr lang="en-US" altLang="ko-KR" sz="12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233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E434873-C310-4791-8D2F-E026001CC373}"/>
              </a:ext>
            </a:extLst>
          </p:cNvPr>
          <p:cNvSpPr/>
          <p:nvPr/>
        </p:nvSpPr>
        <p:spPr>
          <a:xfrm>
            <a:off x="0" y="0"/>
            <a:ext cx="17145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CB6382-E90D-4194-B446-3482756D1237}"/>
              </a:ext>
            </a:extLst>
          </p:cNvPr>
          <p:cNvSpPr txBox="1"/>
          <p:nvPr/>
        </p:nvSpPr>
        <p:spPr>
          <a:xfrm>
            <a:off x="293922" y="247910"/>
            <a:ext cx="1210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</a:rPr>
              <a:t>Project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2FEF34F-2FA4-41D4-BB59-8FF31C177ABE}"/>
              </a:ext>
            </a:extLst>
          </p:cNvPr>
          <p:cNvCxnSpPr/>
          <p:nvPr/>
        </p:nvCxnSpPr>
        <p:spPr>
          <a:xfrm>
            <a:off x="857250" y="709575"/>
            <a:ext cx="0" cy="61484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5669FC7-899A-4F47-9390-11BBFBF11E78}"/>
              </a:ext>
            </a:extLst>
          </p:cNvPr>
          <p:cNvSpPr txBox="1"/>
          <p:nvPr/>
        </p:nvSpPr>
        <p:spPr>
          <a:xfrm>
            <a:off x="1856903" y="278687"/>
            <a:ext cx="25234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Slide Puzzle Battle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3C3994-3A7F-4C79-882C-19E88D216DF9}"/>
              </a:ext>
            </a:extLst>
          </p:cNvPr>
          <p:cNvSpPr txBox="1"/>
          <p:nvPr/>
        </p:nvSpPr>
        <p:spPr>
          <a:xfrm>
            <a:off x="1856903" y="709575"/>
            <a:ext cx="972413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제작 기간 </a:t>
            </a:r>
            <a:r>
              <a:rPr lang="en-US" altLang="ko-KR" sz="1200" b="1" dirty="0"/>
              <a:t>: 3</a:t>
            </a:r>
            <a:r>
              <a:rPr lang="ko-KR" altLang="en-US" sz="1200" b="1" dirty="0"/>
              <a:t>개월</a:t>
            </a:r>
            <a:endParaRPr lang="en-US" altLang="ko-KR" sz="1200" b="1" dirty="0"/>
          </a:p>
          <a:p>
            <a:r>
              <a:rPr lang="ko-KR" altLang="en-US" sz="1200" b="1" dirty="0"/>
              <a:t>담당 파트 </a:t>
            </a:r>
            <a:r>
              <a:rPr lang="en-US" altLang="ko-KR" sz="1200" b="1" dirty="0"/>
              <a:t>: </a:t>
            </a:r>
            <a:r>
              <a:rPr lang="ko-KR" altLang="en-US" sz="1200" b="1" dirty="0"/>
              <a:t>기획</a:t>
            </a:r>
            <a:endParaRPr lang="en-US" altLang="ko-KR" sz="1200" b="1" dirty="0"/>
          </a:p>
          <a:p>
            <a:r>
              <a:rPr lang="ko-KR" altLang="en-US" sz="1200" b="1" dirty="0"/>
              <a:t>최초 의도했던 방향으로 개발이 이루어진 프로젝트로 슬라이드 퍼즐을 활용한 퍼즐 게임입니다</a:t>
            </a:r>
            <a:r>
              <a:rPr lang="en-US" altLang="ko-KR" sz="1200" b="1" dirty="0"/>
              <a:t>.</a:t>
            </a:r>
          </a:p>
          <a:p>
            <a:r>
              <a:rPr lang="ko-KR" altLang="en-US" sz="1200" b="1" dirty="0"/>
              <a:t>슬라이드 퍼즐을 단순히 맞추는 것이 아니라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퍼즐 조각 대신 들어가 있는 공격 타일을 활용해서 몬스터 타일을 모두 잡아야 하는 방식이고</a:t>
            </a:r>
            <a:endParaRPr lang="en-US" altLang="ko-KR" sz="1200" b="1" dirty="0"/>
          </a:p>
          <a:p>
            <a:r>
              <a:rPr lang="ko-KR" altLang="en-US" sz="1200" b="1" dirty="0"/>
              <a:t>높은 레벨로 갈수록 활용할 수 있는 스킬이 잠금 해제되어 비교적 쉽고 재미있게 풀어갈 수 있도록 만들었습니다</a:t>
            </a:r>
            <a:r>
              <a:rPr lang="en-US" altLang="ko-KR" sz="1200" b="1" dirty="0"/>
              <a:t>.</a:t>
            </a:r>
          </a:p>
        </p:txBody>
      </p:sp>
      <p:pic>
        <p:nvPicPr>
          <p:cNvPr id="14" name="그림 13" descr="텍스트, 표지판, 버스, 거리이(가) 표시된 사진&#10;&#10;자동 생성된 설명">
            <a:extLst>
              <a:ext uri="{FF2B5EF4-FFF2-40B4-BE49-F238E27FC236}">
                <a16:creationId xmlns:a16="http://schemas.microsoft.com/office/drawing/2014/main" id="{94272BE8-3346-4B0D-B20E-D2BA132D9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721" y="1876425"/>
            <a:ext cx="1538120" cy="3333172"/>
          </a:xfrm>
          <a:prstGeom prst="rect">
            <a:avLst/>
          </a:prstGeom>
        </p:spPr>
      </p:pic>
      <p:pic>
        <p:nvPicPr>
          <p:cNvPr id="20" name="그림 19" descr="시계, 측정기, 거리이(가) 표시된 사진&#10;&#10;자동 생성된 설명">
            <a:extLst>
              <a:ext uri="{FF2B5EF4-FFF2-40B4-BE49-F238E27FC236}">
                <a16:creationId xmlns:a16="http://schemas.microsoft.com/office/drawing/2014/main" id="{8D1F1956-2900-45FC-B825-E06D4E7324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437" y="1876425"/>
            <a:ext cx="1538120" cy="3333172"/>
          </a:xfrm>
          <a:prstGeom prst="rect">
            <a:avLst/>
          </a:prstGeom>
        </p:spPr>
      </p:pic>
      <p:pic>
        <p:nvPicPr>
          <p:cNvPr id="22" name="그림 21" descr="그리기이(가) 표시된 사진&#10;&#10;자동 생성된 설명">
            <a:extLst>
              <a:ext uri="{FF2B5EF4-FFF2-40B4-BE49-F238E27FC236}">
                <a16:creationId xmlns:a16="http://schemas.microsoft.com/office/drawing/2014/main" id="{E2765E80-8DCC-4CDC-B384-F3A02AF5E6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153" y="1867477"/>
            <a:ext cx="1538120" cy="3333172"/>
          </a:xfrm>
          <a:prstGeom prst="rect">
            <a:avLst/>
          </a:prstGeom>
        </p:spPr>
      </p:pic>
      <p:pic>
        <p:nvPicPr>
          <p:cNvPr id="26" name="그림 25" descr="텍스트, 앉아있는, 대형, 녹색이(가) 표시된 사진&#10;&#10;자동 생성된 설명">
            <a:extLst>
              <a:ext uri="{FF2B5EF4-FFF2-40B4-BE49-F238E27FC236}">
                <a16:creationId xmlns:a16="http://schemas.microsoft.com/office/drawing/2014/main" id="{46B11E90-5A65-4CAF-A7BB-D41B42EC49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004" y="1867478"/>
            <a:ext cx="1732682" cy="333317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141CDB87-462D-4AB2-B74D-EE91425283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232" y="2377284"/>
            <a:ext cx="1905000" cy="1905000"/>
          </a:xfrm>
          <a:prstGeom prst="rect">
            <a:avLst/>
          </a:prstGeom>
        </p:spPr>
      </p:pic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EC2A55FE-C43C-498B-B866-3FC3BD02E258}"/>
              </a:ext>
            </a:extLst>
          </p:cNvPr>
          <p:cNvSpPr/>
          <p:nvPr/>
        </p:nvSpPr>
        <p:spPr>
          <a:xfrm>
            <a:off x="4015200" y="3068174"/>
            <a:ext cx="958789" cy="5232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C14E2E6-C482-4EB5-A9DC-370103C377C2}"/>
              </a:ext>
            </a:extLst>
          </p:cNvPr>
          <p:cNvSpPr txBox="1"/>
          <p:nvPr/>
        </p:nvSpPr>
        <p:spPr>
          <a:xfrm>
            <a:off x="1856903" y="5441253"/>
            <a:ext cx="76498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/>
              <a:t>러쉬볼을</a:t>
            </a:r>
            <a:r>
              <a:rPr lang="ko-KR" altLang="en-US" sz="1200" b="1" dirty="0"/>
              <a:t> 만들었을 때보다 잘 만들어지기도 했고 팀원 모두가 의견이 맞아 즐겁게 진행했던 프로젝트였으나</a:t>
            </a:r>
            <a:r>
              <a:rPr lang="en-US" altLang="ko-KR" sz="1200" b="1" dirty="0"/>
              <a:t>,</a:t>
            </a:r>
          </a:p>
          <a:p>
            <a:r>
              <a:rPr lang="ko-KR" altLang="en-US" sz="1200" b="1" dirty="0"/>
              <a:t>마켓에 올린 후에는 다운로드 수가 많거나 하진 않아서 아쉬웠습니다</a:t>
            </a:r>
            <a:r>
              <a:rPr lang="en-US" altLang="ko-KR" sz="12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5443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E434873-C310-4791-8D2F-E026001CC373}"/>
              </a:ext>
            </a:extLst>
          </p:cNvPr>
          <p:cNvSpPr/>
          <p:nvPr/>
        </p:nvSpPr>
        <p:spPr>
          <a:xfrm>
            <a:off x="0" y="0"/>
            <a:ext cx="17145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CB6382-E90D-4194-B446-3482756D1237}"/>
              </a:ext>
            </a:extLst>
          </p:cNvPr>
          <p:cNvSpPr txBox="1"/>
          <p:nvPr/>
        </p:nvSpPr>
        <p:spPr>
          <a:xfrm>
            <a:off x="293922" y="247910"/>
            <a:ext cx="1210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</a:rPr>
              <a:t>Project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2FEF34F-2FA4-41D4-BB59-8FF31C177ABE}"/>
              </a:ext>
            </a:extLst>
          </p:cNvPr>
          <p:cNvCxnSpPr/>
          <p:nvPr/>
        </p:nvCxnSpPr>
        <p:spPr>
          <a:xfrm>
            <a:off x="857250" y="709575"/>
            <a:ext cx="0" cy="61484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5669FC7-899A-4F47-9390-11BBFBF11E78}"/>
              </a:ext>
            </a:extLst>
          </p:cNvPr>
          <p:cNvSpPr txBox="1"/>
          <p:nvPr/>
        </p:nvSpPr>
        <p:spPr>
          <a:xfrm>
            <a:off x="1856903" y="278687"/>
            <a:ext cx="2069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리버스 </a:t>
            </a:r>
            <a:r>
              <a:rPr lang="ko-KR" altLang="en-US" sz="2000" b="1" dirty="0" err="1"/>
              <a:t>블록깨기</a:t>
            </a:r>
            <a:endParaRPr lang="en-US" altLang="ko-KR" sz="2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3C3994-3A7F-4C79-882C-19E88D216DF9}"/>
              </a:ext>
            </a:extLst>
          </p:cNvPr>
          <p:cNvSpPr txBox="1"/>
          <p:nvPr/>
        </p:nvSpPr>
        <p:spPr>
          <a:xfrm>
            <a:off x="1856903" y="709575"/>
            <a:ext cx="100912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제작 기간 </a:t>
            </a:r>
            <a:r>
              <a:rPr lang="en-US" altLang="ko-KR" sz="1200" b="1" dirty="0"/>
              <a:t>: 3</a:t>
            </a:r>
            <a:r>
              <a:rPr lang="ko-KR" altLang="en-US" sz="1200" b="1" dirty="0"/>
              <a:t>개월</a:t>
            </a:r>
            <a:endParaRPr lang="en-US" altLang="ko-KR" sz="1200" b="1" dirty="0"/>
          </a:p>
          <a:p>
            <a:r>
              <a:rPr lang="ko-KR" altLang="en-US" sz="1200" b="1" dirty="0"/>
              <a:t>담당 파트 </a:t>
            </a:r>
            <a:r>
              <a:rPr lang="en-US" altLang="ko-KR" sz="1200" b="1" dirty="0"/>
              <a:t>: </a:t>
            </a:r>
            <a:r>
              <a:rPr lang="ko-KR" altLang="en-US" sz="1200" b="1" dirty="0"/>
              <a:t>기획</a:t>
            </a:r>
            <a:endParaRPr lang="en-US" altLang="ko-KR" sz="1200" b="1" dirty="0"/>
          </a:p>
          <a:p>
            <a:r>
              <a:rPr lang="ko-KR" altLang="en-US" sz="1200" b="1" dirty="0"/>
              <a:t>마켓에 많이 올라와 있는 </a:t>
            </a:r>
            <a:r>
              <a:rPr lang="ko-KR" altLang="en-US" sz="1200" b="1" dirty="0" err="1"/>
              <a:t>벽돌깨기와는</a:t>
            </a:r>
            <a:r>
              <a:rPr lang="ko-KR" altLang="en-US" sz="1200" b="1" dirty="0"/>
              <a:t> 달리 공은 정해진 방향으로만 발사되고 파괴해야 하는 벽돌을 직접 배치해야 하는 벽돌 깨기 게임입니다</a:t>
            </a:r>
            <a:r>
              <a:rPr lang="en-US" altLang="ko-KR" sz="1200" b="1" dirty="0"/>
              <a:t>.</a:t>
            </a:r>
          </a:p>
          <a:p>
            <a:r>
              <a:rPr lang="ko-KR" altLang="en-US" sz="1200" b="1" dirty="0"/>
              <a:t>다른 </a:t>
            </a:r>
            <a:r>
              <a:rPr lang="ko-KR" altLang="en-US" sz="1200" b="1" dirty="0" err="1"/>
              <a:t>하이퍼</a:t>
            </a:r>
            <a:r>
              <a:rPr lang="ko-KR" altLang="en-US" sz="1200" b="1" dirty="0"/>
              <a:t> 캐주얼 게임들과 비슷하게 무한 모드</a:t>
            </a:r>
            <a:r>
              <a:rPr lang="en-US" altLang="ko-KR" sz="1200" b="1" dirty="0"/>
              <a:t>, </a:t>
            </a:r>
            <a:r>
              <a:rPr lang="ko-KR" altLang="en-US" sz="1200" b="1" dirty="0" err="1"/>
              <a:t>챌린지</a:t>
            </a:r>
            <a:r>
              <a:rPr lang="ko-KR" altLang="en-US" sz="1200" b="1" dirty="0"/>
              <a:t> 모드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수집요소인 스킨을 구매할 수 있는 상점을 만들었습니다</a:t>
            </a:r>
            <a:r>
              <a:rPr lang="en-US" altLang="ko-KR" sz="1200" b="1" dirty="0"/>
              <a:t>.</a:t>
            </a:r>
          </a:p>
          <a:p>
            <a:r>
              <a:rPr lang="ko-KR" altLang="en-US" sz="1200" b="1" dirty="0"/>
              <a:t>결제부분은 없으며 상점에서 사용되는 재화는 게임에서 획득할 수 있기도 하고</a:t>
            </a:r>
            <a:r>
              <a:rPr lang="en-US" altLang="ko-KR" sz="1200" b="1" dirty="0"/>
              <a:t>, </a:t>
            </a:r>
            <a:r>
              <a:rPr lang="ko-KR" altLang="en-US" sz="1200" b="1" dirty="0" err="1"/>
              <a:t>챌린지</a:t>
            </a:r>
            <a:r>
              <a:rPr lang="ko-KR" altLang="en-US" sz="1200" b="1" dirty="0"/>
              <a:t> 모드에서도 스킨을 획득할 수 있습니다</a:t>
            </a:r>
            <a:r>
              <a:rPr lang="en-US" altLang="ko-KR" sz="1200" b="1" dirty="0"/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C14E2E6-C482-4EB5-A9DC-370103C377C2}"/>
              </a:ext>
            </a:extLst>
          </p:cNvPr>
          <p:cNvSpPr txBox="1"/>
          <p:nvPr/>
        </p:nvSpPr>
        <p:spPr>
          <a:xfrm>
            <a:off x="1856903" y="5844565"/>
            <a:ext cx="7088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마켓에 올린 게임 중에 가장 많은 다운로드 수를 기록했고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가장 잘 만들었다고 생각되는 게임입니다</a:t>
            </a:r>
            <a:r>
              <a:rPr lang="en-US" altLang="ko-KR" sz="1200" b="1" dirty="0"/>
              <a:t>.</a:t>
            </a:r>
          </a:p>
          <a:p>
            <a:r>
              <a:rPr lang="ko-KR" altLang="en-US" sz="1200" b="1" dirty="0"/>
              <a:t>더 잘 만들 수 있었을 것 같은 아쉬움도 많이 남습니다</a:t>
            </a:r>
            <a:r>
              <a:rPr lang="en-US" altLang="ko-KR" sz="1200" b="1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29889FA-673C-498E-871E-55572ADEE8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498" y="1892903"/>
            <a:ext cx="1746157" cy="3783997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9D5F549-FDA8-4C23-9E44-7C901B442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678" y="1892903"/>
            <a:ext cx="1746157" cy="378399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2AFCD97-F228-4888-B4BD-1953A737F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088" y="1892903"/>
            <a:ext cx="1746157" cy="3783997"/>
          </a:xfrm>
          <a:prstGeom prst="rect">
            <a:avLst/>
          </a:prstGeom>
        </p:spPr>
      </p:pic>
      <p:pic>
        <p:nvPicPr>
          <p:cNvPr id="12" name="그림 11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EB8B3010-C5B5-411C-AC6C-6D3CDDC6C1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828" y="1892903"/>
            <a:ext cx="1746157" cy="378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54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E434873-C310-4791-8D2F-E026001CC373}"/>
              </a:ext>
            </a:extLst>
          </p:cNvPr>
          <p:cNvSpPr/>
          <p:nvPr/>
        </p:nvSpPr>
        <p:spPr>
          <a:xfrm>
            <a:off x="0" y="0"/>
            <a:ext cx="17145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CB6382-E90D-4194-B446-3482756D1237}"/>
              </a:ext>
            </a:extLst>
          </p:cNvPr>
          <p:cNvSpPr txBox="1"/>
          <p:nvPr/>
        </p:nvSpPr>
        <p:spPr>
          <a:xfrm>
            <a:off x="293922" y="247910"/>
            <a:ext cx="1210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</a:rPr>
              <a:t>Project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2FEF34F-2FA4-41D4-BB59-8FF31C177ABE}"/>
              </a:ext>
            </a:extLst>
          </p:cNvPr>
          <p:cNvCxnSpPr/>
          <p:nvPr/>
        </p:nvCxnSpPr>
        <p:spPr>
          <a:xfrm>
            <a:off x="857250" y="709575"/>
            <a:ext cx="0" cy="61484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5669FC7-899A-4F47-9390-11BBFBF11E78}"/>
              </a:ext>
            </a:extLst>
          </p:cNvPr>
          <p:cNvSpPr txBox="1"/>
          <p:nvPr/>
        </p:nvSpPr>
        <p:spPr>
          <a:xfrm>
            <a:off x="1856903" y="278687"/>
            <a:ext cx="1043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큐 던전</a:t>
            </a:r>
            <a:endParaRPr lang="en-US" altLang="ko-KR" sz="2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3C3994-3A7F-4C79-882C-19E88D216DF9}"/>
              </a:ext>
            </a:extLst>
          </p:cNvPr>
          <p:cNvSpPr txBox="1"/>
          <p:nvPr/>
        </p:nvSpPr>
        <p:spPr>
          <a:xfrm>
            <a:off x="1856903" y="709575"/>
            <a:ext cx="99084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제작 기간 </a:t>
            </a:r>
            <a:r>
              <a:rPr lang="en-US" altLang="ko-KR" sz="1200" b="1" dirty="0"/>
              <a:t>: </a:t>
            </a:r>
            <a:r>
              <a:rPr lang="ko-KR" altLang="en-US" sz="1200" b="1" dirty="0"/>
              <a:t>예상 제작 기간은 </a:t>
            </a:r>
            <a:r>
              <a:rPr lang="en-US" altLang="ko-KR" sz="1200" b="1" dirty="0"/>
              <a:t>5</a:t>
            </a:r>
            <a:r>
              <a:rPr lang="ko-KR" altLang="en-US" sz="1200" b="1" dirty="0"/>
              <a:t>개월 </a:t>
            </a:r>
            <a:r>
              <a:rPr lang="en-US" altLang="ko-KR" sz="1200" b="1" dirty="0"/>
              <a:t>~ 6</a:t>
            </a:r>
            <a:r>
              <a:rPr lang="ko-KR" altLang="en-US" sz="1200" b="1" dirty="0"/>
              <a:t>개월</a:t>
            </a:r>
            <a:r>
              <a:rPr lang="en-US" altLang="ko-KR" sz="1200" b="1" dirty="0"/>
              <a:t>. </a:t>
            </a:r>
            <a:r>
              <a:rPr lang="ko-KR" altLang="en-US" sz="1200" b="1" dirty="0"/>
              <a:t>그러나 </a:t>
            </a:r>
            <a:r>
              <a:rPr lang="en-US" altLang="ko-KR" sz="1200" b="1" dirty="0"/>
              <a:t>2</a:t>
            </a:r>
            <a:r>
              <a:rPr lang="ko-KR" altLang="en-US" sz="1200" b="1" dirty="0"/>
              <a:t>개월 차에 팀원들이 흩어지면서 완성하지 못했습니다</a:t>
            </a:r>
            <a:r>
              <a:rPr lang="en-US" altLang="ko-KR" sz="1200" b="1" dirty="0"/>
              <a:t>. </a:t>
            </a:r>
          </a:p>
          <a:p>
            <a:r>
              <a:rPr lang="ko-KR" altLang="en-US" sz="1200" b="1" dirty="0"/>
              <a:t>담당 파트 </a:t>
            </a:r>
            <a:r>
              <a:rPr lang="en-US" altLang="ko-KR" sz="1200" b="1" dirty="0"/>
              <a:t>: </a:t>
            </a:r>
            <a:r>
              <a:rPr lang="ko-KR" altLang="en-US" sz="1200" b="1" dirty="0"/>
              <a:t>기획</a:t>
            </a:r>
            <a:endParaRPr lang="en-US" altLang="ko-KR" sz="1200" b="1" dirty="0"/>
          </a:p>
          <a:p>
            <a:r>
              <a:rPr lang="ko-KR" altLang="en-US" sz="1200" b="1" dirty="0" err="1"/>
              <a:t>하이퍼</a:t>
            </a:r>
            <a:r>
              <a:rPr lang="ko-KR" altLang="en-US" sz="1200" b="1" dirty="0"/>
              <a:t> 캐주얼 게임이 아닌 </a:t>
            </a:r>
            <a:r>
              <a:rPr lang="ko-KR" altLang="en-US" sz="1200" b="1" dirty="0" err="1"/>
              <a:t>인디</a:t>
            </a:r>
            <a:r>
              <a:rPr lang="ko-KR" altLang="en-US" sz="1200" b="1" dirty="0"/>
              <a:t> 게임을 만들고 싶어 시작한 프로젝트였습니다</a:t>
            </a:r>
            <a:r>
              <a:rPr lang="en-US" altLang="ko-KR" sz="1200" b="1" dirty="0"/>
              <a:t>.. </a:t>
            </a:r>
            <a:r>
              <a:rPr lang="ko-KR" altLang="en-US" sz="1200" b="1" dirty="0"/>
              <a:t>유료 버전으로 출시하고자 마음먹고 프로젝트를 진행했지만 </a:t>
            </a:r>
            <a:br>
              <a:rPr lang="en-US" altLang="ko-KR" sz="1200" b="1" dirty="0"/>
            </a:br>
            <a:r>
              <a:rPr lang="en-US" altLang="ko-KR" sz="1200" b="1" dirty="0"/>
              <a:t>2</a:t>
            </a:r>
            <a:r>
              <a:rPr lang="ko-KR" altLang="en-US" sz="1200" b="1" dirty="0"/>
              <a:t>개월 째에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각자의 사정으로 팀원들이 흩어지면서 개발이 중단되었습니다</a:t>
            </a:r>
            <a:r>
              <a:rPr lang="en-US" altLang="ko-KR" sz="1200" b="1" dirty="0"/>
              <a:t>.</a:t>
            </a:r>
          </a:p>
        </p:txBody>
      </p:sp>
      <p:pic>
        <p:nvPicPr>
          <p:cNvPr id="6" name="그림 5" descr="테이블, 방, 컴퓨터, 책상이(가) 표시된 사진&#10;&#10;자동 생성된 설명">
            <a:extLst>
              <a:ext uri="{FF2B5EF4-FFF2-40B4-BE49-F238E27FC236}">
                <a16:creationId xmlns:a16="http://schemas.microsoft.com/office/drawing/2014/main" id="{ECF9B1E3-EDD3-46DB-BBF4-38B1D118A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985" y="1707377"/>
            <a:ext cx="3303868" cy="1843879"/>
          </a:xfrm>
          <a:prstGeom prst="rect">
            <a:avLst/>
          </a:prstGeom>
        </p:spPr>
      </p:pic>
      <p:pic>
        <p:nvPicPr>
          <p:cNvPr id="10" name="그림 9" descr="테이블, 표지판, 남자, 거리이(가) 표시된 사진&#10;&#10;자동 생성된 설명">
            <a:extLst>
              <a:ext uri="{FF2B5EF4-FFF2-40B4-BE49-F238E27FC236}">
                <a16:creationId xmlns:a16="http://schemas.microsoft.com/office/drawing/2014/main" id="{44AD47F8-BDB6-487B-BEA1-A4616AE772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1707377"/>
            <a:ext cx="3303868" cy="1853012"/>
          </a:xfrm>
          <a:prstGeom prst="rect">
            <a:avLst/>
          </a:prstGeom>
        </p:spPr>
      </p:pic>
      <p:pic>
        <p:nvPicPr>
          <p:cNvPr id="15" name="그림 14" descr="스크린샷, 컴퓨터, 시계이(가) 표시된 사진&#10;&#10;자동 생성된 설명">
            <a:extLst>
              <a:ext uri="{FF2B5EF4-FFF2-40B4-BE49-F238E27FC236}">
                <a16:creationId xmlns:a16="http://schemas.microsoft.com/office/drawing/2014/main" id="{C8AAF1D9-8649-4860-898E-52A2C480CF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986" y="3671924"/>
            <a:ext cx="3303868" cy="1725173"/>
          </a:xfrm>
          <a:prstGeom prst="rect">
            <a:avLst/>
          </a:prstGeom>
        </p:spPr>
      </p:pic>
      <p:pic>
        <p:nvPicPr>
          <p:cNvPr id="17" name="그림 16" descr="개체, 기계이(가) 표시된 사진&#10;&#10;자동 생성된 설명">
            <a:extLst>
              <a:ext uri="{FF2B5EF4-FFF2-40B4-BE49-F238E27FC236}">
                <a16:creationId xmlns:a16="http://schemas.microsoft.com/office/drawing/2014/main" id="{EBA4335D-187E-4CA1-B98F-ADAD66B003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3650437"/>
            <a:ext cx="3303868" cy="174666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D743816-0894-4513-8EA4-BC5E794DF56E}"/>
              </a:ext>
            </a:extLst>
          </p:cNvPr>
          <p:cNvSpPr txBox="1"/>
          <p:nvPr/>
        </p:nvSpPr>
        <p:spPr>
          <a:xfrm>
            <a:off x="1856903" y="5529692"/>
            <a:ext cx="96552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‘Slay the Spire’</a:t>
            </a:r>
            <a:r>
              <a:rPr lang="ko-KR" altLang="en-US" sz="1200" b="1" dirty="0"/>
              <a:t>라는 </a:t>
            </a:r>
            <a:r>
              <a:rPr lang="en-US" altLang="ko-KR" sz="1200" b="1" dirty="0"/>
              <a:t>PC</a:t>
            </a:r>
            <a:r>
              <a:rPr lang="ko-KR" altLang="en-US" sz="1200" b="1" dirty="0"/>
              <a:t>게임과 </a:t>
            </a:r>
            <a:r>
              <a:rPr lang="en-US" altLang="ko-KR" sz="1200" b="1" dirty="0"/>
              <a:t>‘</a:t>
            </a:r>
            <a:r>
              <a:rPr lang="ko-KR" altLang="en-US" sz="1200" b="1" dirty="0" err="1"/>
              <a:t>메크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vs </a:t>
            </a:r>
            <a:r>
              <a:rPr lang="ko-KR" altLang="en-US" sz="1200" b="1" dirty="0" err="1"/>
              <a:t>미니언</a:t>
            </a:r>
            <a:r>
              <a:rPr lang="en-US" altLang="ko-KR" sz="1200" b="1" dirty="0"/>
              <a:t>’</a:t>
            </a:r>
            <a:r>
              <a:rPr lang="ko-KR" altLang="en-US" sz="1200" b="1" dirty="0"/>
              <a:t>이라는 보드게임을 모티브로 삼아 만들기 시작했습니다</a:t>
            </a:r>
            <a:r>
              <a:rPr lang="en-US" altLang="ko-KR" sz="1200" b="1" dirty="0"/>
              <a:t>. </a:t>
            </a:r>
            <a:br>
              <a:rPr lang="en-US" altLang="ko-KR" sz="1200" b="1" dirty="0"/>
            </a:br>
            <a:r>
              <a:rPr lang="ko-KR" altLang="en-US" sz="1200" b="1" dirty="0"/>
              <a:t>카드 게임으로 </a:t>
            </a:r>
            <a:r>
              <a:rPr lang="ko-KR" altLang="en-US" sz="1200" b="1" dirty="0" err="1"/>
              <a:t>덱</a:t>
            </a:r>
            <a:r>
              <a:rPr lang="ko-KR" altLang="en-US" sz="1200" b="1" dirty="0"/>
              <a:t> 빌딩 요소가 들어가 있고</a:t>
            </a:r>
            <a:r>
              <a:rPr lang="en-US" altLang="ko-KR" sz="1200" b="1" dirty="0"/>
              <a:t> 30</a:t>
            </a:r>
            <a:r>
              <a:rPr lang="ko-KR" altLang="en-US" sz="1200" b="1" dirty="0"/>
              <a:t>개로 이루어진 스테이지를 클리어하면 직업별로 신규 카드가 잠금 해제되어 새로운 카드를 </a:t>
            </a:r>
            <a:br>
              <a:rPr lang="en-US" altLang="ko-KR" sz="1200" b="1" dirty="0"/>
            </a:br>
            <a:r>
              <a:rPr lang="ko-KR" altLang="en-US" sz="1200" b="1" dirty="0"/>
              <a:t>모을 수 있도록 만들고자 했습니다</a:t>
            </a:r>
            <a:r>
              <a:rPr lang="en-US" altLang="ko-KR" sz="1200" b="1" dirty="0"/>
              <a:t>. </a:t>
            </a:r>
            <a:br>
              <a:rPr lang="en-US" altLang="ko-KR" sz="1200" b="1" dirty="0"/>
            </a:br>
            <a:r>
              <a:rPr lang="ko-KR" altLang="en-US" sz="1200" b="1" dirty="0"/>
              <a:t>캐릭터 </a:t>
            </a:r>
            <a:r>
              <a:rPr lang="en-US" altLang="ko-KR" sz="1200" b="1" dirty="0"/>
              <a:t>3</a:t>
            </a:r>
            <a:r>
              <a:rPr lang="ko-KR" altLang="en-US" sz="1200" b="1" dirty="0"/>
              <a:t>개를 출시 버전에 넣고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추후에 캐릭터를 업데이트하려고 </a:t>
            </a:r>
            <a:r>
              <a:rPr lang="ko-KR" altLang="en-US" sz="1200" b="1" dirty="0" err="1"/>
              <a:t>했었는데</a:t>
            </a:r>
            <a:r>
              <a:rPr lang="ko-KR" altLang="en-US" sz="1200" b="1" dirty="0"/>
              <a:t> 완성하지 못한 것이 너무나 아쉽습니다</a:t>
            </a:r>
            <a:r>
              <a:rPr lang="en-US" altLang="ko-KR" sz="1200" b="1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820348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385</Words>
  <Application>Microsoft Office PowerPoint</Application>
  <PresentationFormat>와이드스크린</PresentationFormat>
  <Paragraphs>52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포트폴리오</dc:title>
  <dc:creator>Chris K</dc:creator>
  <cp:lastModifiedBy>Chris K</cp:lastModifiedBy>
  <cp:revision>194</cp:revision>
  <dcterms:created xsi:type="dcterms:W3CDTF">2019-11-05T16:45:30Z</dcterms:created>
  <dcterms:modified xsi:type="dcterms:W3CDTF">2019-11-06T07:34:38Z</dcterms:modified>
</cp:coreProperties>
</file>

<file path=docProps/thumbnail.jpeg>
</file>